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A820"/>
    <a:srgbClr val="F2C554"/>
    <a:srgbClr val="F5BC95"/>
    <a:srgbClr val="A4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5EF1-0F31-42CA-8113-F4B790CBD41E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C3E9-0669-4625-9557-1520CD6C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82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5EF1-0F31-42CA-8113-F4B790CBD41E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C3E9-0669-4625-9557-1520CD6C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15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5EF1-0F31-42CA-8113-F4B790CBD41E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C3E9-0669-4625-9557-1520CD6C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31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5EF1-0F31-42CA-8113-F4B790CBD41E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C3E9-0669-4625-9557-1520CD6C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82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5EF1-0F31-42CA-8113-F4B790CBD41E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C3E9-0669-4625-9557-1520CD6C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84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5EF1-0F31-42CA-8113-F4B790CBD41E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C3E9-0669-4625-9557-1520CD6C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27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5EF1-0F31-42CA-8113-F4B790CBD41E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C3E9-0669-4625-9557-1520CD6C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18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5EF1-0F31-42CA-8113-F4B790CBD41E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C3E9-0669-4625-9557-1520CD6C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03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5EF1-0F31-42CA-8113-F4B790CBD41E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C3E9-0669-4625-9557-1520CD6C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85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5EF1-0F31-42CA-8113-F4B790CBD41E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C3E9-0669-4625-9557-1520CD6C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943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5EF1-0F31-42CA-8113-F4B790CBD41E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C3E9-0669-4625-9557-1520CD6C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4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C5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A5EF1-0F31-42CA-8113-F4B790CBD41E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6C3E9-0669-4625-9557-1520CD6C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1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006"/>
            <a:ext cx="9144000" cy="653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62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0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237" y="0"/>
            <a:ext cx="6678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8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22" y="0"/>
            <a:ext cx="6609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3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412" y="0"/>
            <a:ext cx="6609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7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2024-04-16T13:14:03Z</dcterms:created>
  <dcterms:modified xsi:type="dcterms:W3CDTF">2024-04-16T13:32:34Z</dcterms:modified>
</cp:coreProperties>
</file>